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3152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2898" y="102"/>
      </p:cViewPr>
      <p:guideLst>
        <p:guide orient="horz" pos="3168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82413" y="685800"/>
            <a:ext cx="2493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8a59349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2390" y="685800"/>
            <a:ext cx="2493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8a59349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9367" y="1456058"/>
            <a:ext cx="6816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49360" y="5542289"/>
            <a:ext cx="6816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49360" y="2163089"/>
            <a:ext cx="6816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49360" y="6164351"/>
            <a:ext cx="6816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49360" y="4206107"/>
            <a:ext cx="6816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49360" y="2253729"/>
            <a:ext cx="6816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49360" y="2253729"/>
            <a:ext cx="31998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865920" y="2253729"/>
            <a:ext cx="31998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49360" y="1086507"/>
            <a:ext cx="22464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49360" y="2717440"/>
            <a:ext cx="22464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92200" y="880293"/>
            <a:ext cx="50943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657600" y="-244"/>
            <a:ext cx="36576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12400" y="2411542"/>
            <a:ext cx="32361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12400" y="5481569"/>
            <a:ext cx="32361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951600" y="1415969"/>
            <a:ext cx="30696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49360" y="8273124"/>
            <a:ext cx="47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9360" y="2253729"/>
            <a:ext cx="6816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robertparker.com/articles/FagSgWWfenW3J2E9D/france-champagne-bollinger-new-2014-grande-annee-rose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0" y="0"/>
            <a:ext cx="731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imes New Roman"/>
                <a:ea typeface="Times New Roman"/>
                <a:cs typeface="Times New Roman"/>
                <a:sym typeface="Times New Roman"/>
              </a:rPr>
              <a:t>Bollinger | </a:t>
            </a:r>
            <a:r>
              <a:rPr lang="en" sz="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Wine Advocate</a:t>
            </a:r>
            <a:r>
              <a:rPr lang="en" sz="800">
                <a:latin typeface="Times New Roman"/>
                <a:ea typeface="Times New Roman"/>
                <a:cs typeface="Times New Roman"/>
                <a:sym typeface="Times New Roman"/>
              </a:rPr>
              <a:t> | March 7, 2022  | UVM: 60.8K+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800" y="9590012"/>
            <a:ext cx="366753" cy="37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2961" y="241125"/>
            <a:ext cx="1689286" cy="9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1000" y="1257300"/>
            <a:ext cx="6553201" cy="170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1288" y="3040487"/>
            <a:ext cx="5532624" cy="2245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67000" y="5364023"/>
            <a:ext cx="1981201" cy="294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31050" y="8358325"/>
            <a:ext cx="5453100" cy="160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Molinari</dc:creator>
  <cp:lastModifiedBy>Emily Molinari</cp:lastModifiedBy>
  <cp:revision>1</cp:revision>
  <dcterms:modified xsi:type="dcterms:W3CDTF">2022-03-10T16:38:23Z</dcterms:modified>
</cp:coreProperties>
</file>